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73" r:id="rId14"/>
    <p:sldId id="274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81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52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16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35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7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97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10/12/2016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10/12/2016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2362200"/>
          </a:xfrm>
        </p:spPr>
        <p:txBody>
          <a:bodyPr anchor="t"/>
          <a:lstStyle/>
          <a:p>
            <a:r>
              <a:rPr lang="en-US" dirty="0"/>
              <a:t>ITI 256</a:t>
            </a:r>
            <a:br>
              <a:rPr lang="en-US" dirty="0"/>
            </a:br>
            <a:r>
              <a:rPr lang="en-US" dirty="0"/>
              <a:t>HTML5 Level III</a:t>
            </a:r>
            <a:br>
              <a:rPr lang="en-US" dirty="0"/>
            </a:br>
            <a:r>
              <a:rPr lang="en-US" dirty="0"/>
              <a:t>Responsive Web Design (RWD) and Front-End Frameworks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I </a:t>
            </a:r>
            <a:r>
              <a:rPr lang="en-US" sz="1800"/>
              <a:t>- Overview</a:t>
            </a:r>
            <a:endParaRPr lang="en-US" sz="1800" dirty="0"/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Frameworks– CRN 25562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468369"/>
              </p:ext>
            </p:extLst>
          </p:nvPr>
        </p:nvGraphicFramePr>
        <p:xfrm>
          <a:off x="457200" y="1657350"/>
          <a:ext cx="82296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October 18, 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October 20, 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October 22, 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9:30 am - 12:30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October 25, 2015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October 27, 2015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8287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All Classes meet in the Rockville, HU 321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0064"/>
            <a:ext cx="4191000" cy="3326130"/>
          </a:xfrm>
        </p:spPr>
        <p:txBody>
          <a:bodyPr>
            <a:noAutofit/>
          </a:bodyPr>
          <a:lstStyle/>
          <a:p>
            <a:pPr algn="ctr"/>
            <a:r>
              <a:rPr lang="en-US" sz="1800" dirty="0">
                <a:ea typeface="ＭＳ Ｐゴシック" pitchFamily="34" charset="-128"/>
              </a:rPr>
              <a:t>Session I – Tuesday, </a:t>
            </a:r>
            <a:r>
              <a:rPr lang="en-US" sz="1800" dirty="0"/>
              <a:t>October 18, 2015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Course 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Introduction to Responsive Web Design (RWD)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HTML5 Frameworks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CSS3 Frameworks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JavaScript Frameworks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Mobile Frameworks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en-US" sz="1800" dirty="0">
                <a:ea typeface="ＭＳ Ｐゴシック" pitchFamily="34" charset="-128"/>
              </a:rPr>
              <a:t>Session II - Thursday, </a:t>
            </a:r>
            <a:r>
              <a:rPr lang="en-US" sz="1800" dirty="0"/>
              <a:t>October 20, 2015</a:t>
            </a:r>
          </a:p>
          <a:p>
            <a:pPr lvl="1"/>
            <a:r>
              <a:rPr lang="it-IT" sz="1600" dirty="0"/>
              <a:t>Containers                                      </a:t>
            </a:r>
          </a:p>
          <a:p>
            <a:pPr lvl="1"/>
            <a:r>
              <a:rPr lang="it-IT" sz="1600" dirty="0"/>
              <a:t>Navigation</a:t>
            </a:r>
          </a:p>
          <a:p>
            <a:pPr lvl="1"/>
            <a:r>
              <a:rPr lang="it-IT" sz="1600" dirty="0"/>
              <a:t>Tables</a:t>
            </a:r>
          </a:p>
          <a:p>
            <a:pPr lvl="1"/>
            <a:r>
              <a:rPr lang="it-IT" sz="1600" dirty="0"/>
              <a:t>Lists</a:t>
            </a:r>
          </a:p>
          <a:p>
            <a:pPr lvl="1"/>
            <a:r>
              <a:rPr lang="it-IT" sz="1600" dirty="0"/>
              <a:t>Images</a:t>
            </a:r>
          </a:p>
          <a:p>
            <a:pPr lvl="1"/>
            <a:r>
              <a:rPr lang="it-IT" sz="1600" dirty="0"/>
              <a:t>Icons</a:t>
            </a:r>
          </a:p>
          <a:p>
            <a:pPr lvl="1"/>
            <a:r>
              <a:rPr lang="it-IT" sz="1600" dirty="0"/>
              <a:t>Colors &amp; Themes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191000" cy="3326130"/>
          </a:xfrm>
        </p:spPr>
        <p:txBody>
          <a:bodyPr>
            <a:normAutofit/>
          </a:bodyPr>
          <a:lstStyle/>
          <a:p>
            <a:r>
              <a:rPr lang="en-US" sz="1800" dirty="0"/>
              <a:t>Session 3 – Saturday, October 22, 2015</a:t>
            </a:r>
          </a:p>
          <a:p>
            <a:pPr lvl="1">
              <a:defRPr/>
            </a:pPr>
            <a:r>
              <a:rPr lang="it-IT" sz="1600" dirty="0"/>
              <a:t>Selecting a Framework</a:t>
            </a:r>
          </a:p>
          <a:p>
            <a:pPr lvl="1">
              <a:defRPr/>
            </a:pPr>
            <a:r>
              <a:rPr lang="it-IT" sz="1600" dirty="0"/>
              <a:t>Setting up a Framework                               </a:t>
            </a:r>
          </a:p>
          <a:p>
            <a:pPr lvl="1">
              <a:defRPr/>
            </a:pPr>
            <a:r>
              <a:rPr lang="it-IT" sz="1600" dirty="0"/>
              <a:t>Designing using a Framework</a:t>
            </a:r>
          </a:p>
          <a:p>
            <a:pPr lvl="1">
              <a:defRPr/>
            </a:pPr>
            <a:r>
              <a:rPr lang="it-IT" sz="1600" dirty="0"/>
              <a:t>Viewports, Responsive Design, &amp; Grid Design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 lvl="1"/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Session 4 – Tuesday, October 25, 2015</a:t>
            </a:r>
          </a:p>
          <a:p>
            <a:pPr lvl="1"/>
            <a:r>
              <a:rPr lang="en-US" sz="1600" dirty="0"/>
              <a:t>CSS Libraries</a:t>
            </a:r>
          </a:p>
          <a:p>
            <a:pPr lvl="1"/>
            <a:r>
              <a:rPr lang="en-US" sz="1600" dirty="0"/>
              <a:t>JavaScript Libraries</a:t>
            </a:r>
          </a:p>
          <a:p>
            <a:pPr lvl="1"/>
            <a:r>
              <a:rPr lang="en-US" sz="1600" dirty="0"/>
              <a:t>Other Libraries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780-1F29-4E45-814D-F638E9112700}" type="datetime1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ITI 256 – HTML5 Level III</a:t>
            </a:r>
            <a:br>
              <a:rPr lang="en-US" sz="2400" dirty="0"/>
            </a:br>
            <a:r>
              <a:rPr lang="en-US" sz="2400" dirty="0"/>
              <a:t>Responsive Web Design (RWD) and Front-End Frameworks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876800" cy="3326130"/>
          </a:xfrm>
        </p:spPr>
        <p:txBody>
          <a:bodyPr>
            <a:normAutofit/>
          </a:bodyPr>
          <a:lstStyle/>
          <a:p>
            <a:r>
              <a:rPr lang="en-US" sz="2000" dirty="0"/>
              <a:t>Session 5 - Thursday, October 27, 2015</a:t>
            </a:r>
          </a:p>
          <a:p>
            <a:r>
              <a:rPr lang="it-IT" sz="1800" dirty="0"/>
              <a:t>Open Lab</a:t>
            </a:r>
          </a:p>
          <a:p>
            <a:r>
              <a:rPr lang="it-IT" sz="1800" dirty="0"/>
              <a:t>Website Presentatons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GD, Independent)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br>
              <a:rPr lang="en-US" sz="4400" dirty="0"/>
            </a:br>
            <a:r>
              <a:rPr lang="en-US" sz="4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Sheet.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Attendance 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Required Textbook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None</a:t>
            </a: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77</TotalTime>
  <Words>426</Words>
  <Application>Microsoft Office PowerPoint</Application>
  <PresentationFormat>On-screen Show (16:9)</PresentationFormat>
  <Paragraphs>133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ITI 256 HTML5 Level III Responsive Web Design (RWD) and Front-End Frameworks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ITI 256 – HTML5 Level III Responsive Web Design (RWD) and Front-End Frameworks– CRN 25562</vt:lpstr>
      <vt:lpstr>ITI 256 – HTML5 Level III Responsive Web Design (RWD) and Front-End Frameworks</vt:lpstr>
      <vt:lpstr>ITI 256 – HTML5 Level III Responsive Web Design (RWD) and Front-End Frameworks</vt:lpstr>
      <vt:lpstr>ITI 256 – HTML5 Level III Responsive Web Design (RWD) and Front-End Frameworks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Carl Burnett</cp:lastModifiedBy>
  <cp:revision>13</cp:revision>
  <dcterms:created xsi:type="dcterms:W3CDTF">2015-01-17T12:40:41Z</dcterms:created>
  <dcterms:modified xsi:type="dcterms:W3CDTF">2016-10-12T11:36:53Z</dcterms:modified>
</cp:coreProperties>
</file>